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8" r:id="rId22"/>
    <p:sldId id="286" r:id="rId23"/>
    <p:sldId id="287" r:id="rId24"/>
    <p:sldId id="306"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dissections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15/5/2019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balanced (</a:t>
            </a:r>
            <a:r>
              <a:rPr lang="en-GB" i="1" dirty="0"/>
              <a:t>in </a:t>
            </a:r>
            <a:r>
              <a:rPr lang="en-GB" i="1" dirty="0" err="1"/>
              <a:t>silico</a:t>
            </a:r>
            <a:r>
              <a:rPr lang="en-GB" i="1" dirty="0"/>
              <a:t> </a:t>
            </a:r>
            <a:r>
              <a:rPr lang="en-GB" dirty="0"/>
              <a:t>experiment) and comparable parameters, i.e</a:t>
            </a:r>
            <a:r>
              <a:rPr lang="en-GB" dirty="0" smtClean="0"/>
              <a:t>., PLINK --</a:t>
            </a:r>
            <a:r>
              <a:rPr lang="en-GB" dirty="0"/>
              <a:t>clump-r2 0.1 can also give overlap with approximately independent LD bocks (see </a:t>
            </a:r>
            <a:r>
              <a:rPr lang="en-GB" dirty="0" smtClean="0"/>
              <a:t>INF1.UK10K+1KG.AILD.r2-0.1.ranges).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AILD 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Statistics on AILD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are close to </a:t>
            </a:r>
            <a:r>
              <a:rPr lang="en-GB" smtClean="0"/>
              <a:t>GCTA but +</a:t>
            </a:r>
            <a:r>
              <a:rPr lang="en-GB" dirty="0" smtClean="0"/>
              <a:t>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smtClean="0"/>
              <a:t>LocusZoom</a:t>
            </a:r>
            <a:r>
              <a:rPr lang="en-GB" dirty="0" smtClean="0"/>
              <a:t> and </a:t>
            </a:r>
            <a:r>
              <a:rPr lang="en-GB" smtClean="0"/>
              <a:t>forest plots.</a:t>
            </a:r>
            <a:endParaRPr lang="en-GB" dirty="0"/>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a:t>
            </a:r>
            <a:r>
              <a:rPr lang="en-GB" b="1" dirty="0" smtClean="0"/>
              <a:t>MAF </a:t>
            </a:r>
            <a:r>
              <a:rPr lang="en-GB" b="1" dirty="0" smtClean="0"/>
              <a:t>(L) </a:t>
            </a:r>
            <a:r>
              <a:rPr lang="en-GB" b="1" dirty="0" smtClean="0"/>
              <a:t>and b/</a:t>
            </a:r>
            <a:r>
              <a:rPr lang="en-GB" b="1" dirty="0" err="1" smtClean="0"/>
              <a:t>bJ</a:t>
            </a:r>
            <a:r>
              <a:rPr lang="en-GB" b="1" dirty="0" smtClean="0"/>
              <a:t> </a:t>
            </a:r>
            <a:r>
              <a:rPr lang="en-GB" b="1" dirty="0" smtClean="0"/>
              <a:t>(R, r=0.93)</a:t>
            </a:r>
            <a:endParaRPr lang="en-GB" b="1" dirty="0"/>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a:bodyPr>
          <a:lstStyle/>
          <a:p>
            <a:r>
              <a:rPr lang="en-GB" altLang="en-US" dirty="0" smtClean="0">
                <a:latin typeface="Arial" charset="0"/>
              </a:rPr>
              <a:t>The </a:t>
            </a:r>
            <a:r>
              <a:rPr lang="en-GB" altLang="en-US" dirty="0">
                <a:latin typeface="Arial" charset="0"/>
              </a:rPr>
              <a:t>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a:t>
            </a:r>
            <a:r>
              <a:rPr lang="en-GB" altLang="en-US" dirty="0" smtClean="0">
                <a:latin typeface="Arial" charset="0"/>
              </a:rPr>
              <a:t>The </a:t>
            </a:r>
            <a:r>
              <a:rPr lang="en-GB" altLang="en-US" dirty="0">
                <a:latin typeface="Arial" charset="0"/>
              </a:rPr>
              <a:t>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The </a:t>
            </a:r>
            <a:r>
              <a:rPr lang="en-GB" altLang="en-US" dirty="0">
                <a:latin typeface="Arial" charset="0"/>
              </a:rPr>
              <a:t>website https://jinghuazhao.github.io/INF/ </a:t>
            </a:r>
            <a:r>
              <a:rPr lang="en-GB" altLang="en-US" dirty="0" smtClean="0">
                <a:latin typeface="Arial" charset="0"/>
              </a:rPr>
              <a:t>provides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Additional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a:t>
            </a:r>
            <a:r>
              <a:rPr lang="en-US" dirty="0" smtClean="0"/>
              <a:t>plots.</a:t>
            </a:r>
            <a:endParaRPr lang="en-US" dirty="0"/>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a:t>
            </a:r>
            <a:r>
              <a:rPr lang="en-US" dirty="0" smtClean="0"/>
              <a:t>INTERVAL.</a:t>
            </a:r>
            <a:endParaRPr lang="en-US" dirty="0"/>
          </a:p>
          <a:p>
            <a:r>
              <a:rPr lang="en-US" dirty="0" smtClean="0"/>
              <a:t>Total </a:t>
            </a:r>
            <a:r>
              <a:rPr lang="en-US" dirty="0"/>
              <a:t># signals relative to other </a:t>
            </a:r>
            <a:r>
              <a:rPr lang="en-US" dirty="0" smtClean="0"/>
              <a:t>panels.</a:t>
            </a:r>
            <a:endParaRPr lang="en-US"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a:t>
            </a:r>
            <a:r>
              <a:rPr lang="en-GB" dirty="0" smtClean="0"/>
              <a:t>oligonucleotide-label(l)</a:t>
            </a:r>
            <a:r>
              <a:rPr lang="en-GB" dirty="0" err="1" smtClean="0"/>
              <a:t>ed</a:t>
            </a:r>
            <a:r>
              <a:rPr lang="en-GB" dirty="0" smtClean="0"/>
              <a:t> </a:t>
            </a:r>
            <a:r>
              <a:rPr lang="en-GB" dirty="0"/>
              <a:t>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Statistical analysis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1. 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 2. 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(AILD) blocks; 3. </a:t>
            </a:r>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p>
          <a:p>
            <a:r>
              <a:rPr lang="en-GB" altLang="en-US" dirty="0" smtClean="0">
                <a:latin typeface="Arial" charset="0"/>
                <a:ea typeface="SimSun" pitchFamily="2" charset="-122"/>
              </a:rPr>
              <a:t>Other downstream analysis such as </a:t>
            </a:r>
            <a:r>
              <a:rPr lang="en-GB" altLang="en-US" dirty="0" err="1" smtClean="0">
                <a:latin typeface="Arial" charset="0"/>
                <a:ea typeface="SimSun" pitchFamily="2" charset="-122"/>
              </a:rPr>
              <a:t>PhenoScanner</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1288</TotalTime>
  <Words>1593</Words>
  <Application>Microsoft Office PowerPoint</Application>
  <PresentationFormat>Widescreen</PresentationFormat>
  <Paragraphs>211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375 Signals</vt:lpstr>
      <vt:lpstr>Annotation by PhenoScanner</vt:lpstr>
      <vt:lpstr>Manhattan (L) and Q-Q plots (R) for OPG</vt:lpstr>
      <vt:lpstr>Regional plot (OPG, chr8)</vt:lpstr>
      <vt:lpstr>Forest plot (OPG, chr8)</vt:lpstr>
      <vt:lpstr>Forest plot (OPG, chr17)</vt:lpstr>
      <vt:lpstr>Effect size ~ MAF (L) and b/bJ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654</cp:revision>
  <dcterms:created xsi:type="dcterms:W3CDTF">2018-11-11T14:47:16Z</dcterms:created>
  <dcterms:modified xsi:type="dcterms:W3CDTF">2019-05-15T13:58:23Z</dcterms:modified>
</cp:coreProperties>
</file>